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26" r:id="rId2"/>
    <p:sldId id="263" r:id="rId3"/>
    <p:sldId id="344" r:id="rId4"/>
    <p:sldId id="347" r:id="rId5"/>
    <p:sldId id="349" r:id="rId6"/>
    <p:sldId id="348" r:id="rId7"/>
    <p:sldId id="32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‹Nº›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Unamuno1837528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1" y="-1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21460" y="4270481"/>
            <a:ext cx="2153641" cy="582598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>
                  <a:solidFill>
                    <a:schemeClr val="bg1"/>
                  </a:solidFill>
                  <a:latin typeface="+mn-lt"/>
                </a:rPr>
                <a:t>HITO 2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5935872"/>
            <a:ext cx="1206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latin typeface="Titillium" panose="00000500000000000000" pitchFamily="50" charset="0"/>
              </a:rPr>
              <a:t>JOSE DANIEL |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JUAN DIEGO</a:t>
            </a:r>
            <a:r>
              <a:rPr lang="en-US" sz="2800" spc="400" dirty="0">
                <a:latin typeface="Titillium" panose="00000500000000000000" pitchFamily="50" charset="0"/>
              </a:rPr>
              <a:t> | ÁNGEL LÓPEZ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| IVÁN PRADO</a:t>
            </a:r>
            <a:endParaRPr lang="en-US" sz="2800" spc="400" dirty="0">
              <a:latin typeface="Titillium" panose="00000500000000000000" pitchFamily="50" charset="0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64885774-89DE-4116-BF4B-23EDFE8E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88" y="2577266"/>
            <a:ext cx="5327024" cy="59189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8EB24E5-3890-4A28-913E-19984FA28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8" y="344253"/>
            <a:ext cx="1931831" cy="10227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75118D-E7EA-47ED-9C28-E4ACC9497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12" y="5395854"/>
            <a:ext cx="964403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80974" y="1093456"/>
            <a:ext cx="2831766" cy="363927"/>
            <a:chOff x="4478526" y="294220"/>
            <a:chExt cx="2831766" cy="36392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4478526" y="31959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0028" y="299662"/>
              <a:ext cx="2327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latin typeface="+mj-lt"/>
                </a:rPr>
                <a:t>EL BUEN MÁRTIR</a:t>
              </a:r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898000" y="294220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5977" y="210540"/>
            <a:ext cx="2131047" cy="63283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 rot="2700000">
            <a:off x="2604445" y="1399793"/>
            <a:ext cx="1828800" cy="1828800"/>
            <a:chOff x="2358572" y="1016001"/>
            <a:chExt cx="856342" cy="856342"/>
          </a:xfrm>
          <a:effectLst/>
        </p:grpSpPr>
        <p:cxnSp>
          <p:nvCxnSpPr>
            <p:cNvPr id="24" name="Straight Connector 23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317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B37E2D01-7C72-4F39-B32B-11E596B16F16}"/>
              </a:ext>
            </a:extLst>
          </p:cNvPr>
          <p:cNvSpPr/>
          <p:nvPr/>
        </p:nvSpPr>
        <p:spPr>
          <a:xfrm>
            <a:off x="383458" y="6156101"/>
            <a:ext cx="7485534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CC394B9-98D2-4B04-9B43-C921A6EB2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5" y="5644734"/>
            <a:ext cx="1931831" cy="102273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DF8B15-C825-466B-BE30-C7D38C5ACCE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8" t="504" r="1984" b="-504"/>
          <a:stretch/>
        </p:blipFill>
        <p:spPr bwMode="auto">
          <a:xfrm>
            <a:off x="231791" y="1149760"/>
            <a:ext cx="1682583" cy="1682583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E467D83-E33D-4137-8B76-70F93E734A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89" y="976849"/>
            <a:ext cx="646331" cy="646331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7F56B2AC-8A4A-4C48-9B86-ED8EA74D1E00}"/>
              </a:ext>
            </a:extLst>
          </p:cNvPr>
          <p:cNvGrpSpPr/>
          <p:nvPr/>
        </p:nvGrpSpPr>
        <p:grpSpPr>
          <a:xfrm>
            <a:off x="2150294" y="1425927"/>
            <a:ext cx="4800183" cy="1299241"/>
            <a:chOff x="4954729" y="1401899"/>
            <a:chExt cx="4800183" cy="1299241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4954729" y="1754613"/>
              <a:ext cx="26486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tillium" panose="00000500000000000000" pitchFamily="50" charset="0"/>
                </a:rPr>
                <a:t>Un </a:t>
              </a:r>
              <a:r>
                <a:rPr lang="en-US" sz="1600" b="1" dirty="0" err="1">
                  <a:latin typeface="Titillium" panose="00000500000000000000" pitchFamily="50" charset="0"/>
                </a:rPr>
                <a:t>juego</a:t>
              </a:r>
              <a:r>
                <a:rPr lang="en-US" sz="1600" b="1" dirty="0">
                  <a:latin typeface="Titillium" panose="00000500000000000000" pitchFamily="50" charset="0"/>
                </a:rPr>
                <a:t> de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ECF0C95E-5C6D-47E1-9C37-2677C981BF45}"/>
                </a:ext>
              </a:extLst>
            </p:cNvPr>
            <p:cNvSpPr txBox="1"/>
            <p:nvPr/>
          </p:nvSpPr>
          <p:spPr>
            <a:xfrm>
              <a:off x="6962831" y="1401899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tillium" panose="00000500000000000000" pitchFamily="50" charset="0"/>
                </a:rPr>
                <a:t>Aventura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FDE1CF4-0B0E-4562-86E9-0C251D673C2B}"/>
                </a:ext>
              </a:extLst>
            </p:cNvPr>
            <p:cNvSpPr txBox="1"/>
            <p:nvPr/>
          </p:nvSpPr>
          <p:spPr>
            <a:xfrm>
              <a:off x="6504755" y="1783317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accent2"/>
                  </a:solidFill>
                  <a:latin typeface="Titillium" panose="00000500000000000000" pitchFamily="50" charset="0"/>
                </a:rPr>
                <a:t>Histórico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8B491C1B-A9BB-4BF0-BF87-5D2E751F5514}"/>
                </a:ext>
              </a:extLst>
            </p:cNvPr>
            <p:cNvSpPr txBox="1"/>
            <p:nvPr/>
          </p:nvSpPr>
          <p:spPr>
            <a:xfrm>
              <a:off x="6953306" y="2231377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Titillium" panose="00000500000000000000" pitchFamily="50" charset="0"/>
                </a:rPr>
                <a:t>Lógica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B5D931F-D2A1-4DA4-8EDC-8E87214ADC31}"/>
                </a:ext>
              </a:extLst>
            </p:cNvPr>
            <p:cNvSpPr txBox="1"/>
            <p:nvPr/>
          </p:nvSpPr>
          <p:spPr>
            <a:xfrm>
              <a:off x="7796722" y="1706374"/>
              <a:ext cx="1958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Puzzle</a:t>
              </a:r>
            </a:p>
          </p:txBody>
        </p:sp>
        <p:sp>
          <p:nvSpPr>
            <p:cNvPr id="37" name="Abrir llave 36">
              <a:extLst>
                <a:ext uri="{FF2B5EF4-FFF2-40B4-BE49-F238E27FC236}">
                  <a16:creationId xmlns:a16="http://schemas.microsoft.com/office/drawing/2014/main" id="{31D1E028-387C-4F3A-AC0B-5483B82D9B32}"/>
                </a:ext>
              </a:extLst>
            </p:cNvPr>
            <p:cNvSpPr/>
            <p:nvPr/>
          </p:nvSpPr>
          <p:spPr>
            <a:xfrm>
              <a:off x="6269366" y="1407982"/>
              <a:ext cx="309739" cy="1293158"/>
            </a:xfrm>
            <a:prstGeom prst="leftBrace">
              <a:avLst>
                <a:gd name="adj1" fmla="val 58698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</p:grpSp>
      <p:sp>
        <p:nvSpPr>
          <p:cNvPr id="46" name="TextBox 13">
            <a:extLst>
              <a:ext uri="{FF2B5EF4-FFF2-40B4-BE49-F238E27FC236}">
                <a16:creationId xmlns:a16="http://schemas.microsoft.com/office/drawing/2014/main" id="{08C0D494-E90A-4A82-958B-8F6B68EAE7BA}"/>
              </a:ext>
            </a:extLst>
          </p:cNvPr>
          <p:cNvSpPr txBox="1"/>
          <p:nvPr/>
        </p:nvSpPr>
        <p:spPr>
          <a:xfrm>
            <a:off x="231791" y="216963"/>
            <a:ext cx="528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¿</a:t>
            </a:r>
            <a:r>
              <a:rPr lang="en-US" sz="3600" b="1" dirty="0" err="1">
                <a:latin typeface="Titillium" panose="00000500000000000000" pitchFamily="50" charset="0"/>
              </a:rPr>
              <a:t>qué</a:t>
            </a:r>
            <a:r>
              <a:rPr lang="en-US" sz="3600" b="1" dirty="0">
                <a:latin typeface="Titillium" panose="00000500000000000000" pitchFamily="50" charset="0"/>
              </a:rPr>
              <a:t> era… </a:t>
            </a:r>
            <a:r>
              <a:rPr lang="en-US" sz="3600" b="1" dirty="0">
                <a:latin typeface="Baskerville Old Face" panose="02020602080505020303" pitchFamily="18" charset="0"/>
              </a:rPr>
              <a:t>El </a:t>
            </a:r>
            <a:r>
              <a:rPr lang="en-US" sz="3600" b="1" dirty="0" err="1">
                <a:latin typeface="Baskerville Old Face" panose="02020602080505020303" pitchFamily="18" charset="0"/>
              </a:rPr>
              <a:t>Buen</a:t>
            </a:r>
            <a:r>
              <a:rPr lang="en-US" sz="3600" b="1" dirty="0">
                <a:latin typeface="Baskerville Old Face" panose="02020602080505020303" pitchFamily="18" charset="0"/>
              </a:rPr>
              <a:t> </a:t>
            </a:r>
            <a:r>
              <a:rPr lang="en-US" sz="3600" b="1" dirty="0" err="1">
                <a:latin typeface="Baskerville Old Face" panose="02020602080505020303" pitchFamily="18" charset="0"/>
              </a:rPr>
              <a:t>Mártir</a:t>
            </a:r>
            <a:r>
              <a:rPr lang="en-US" sz="3600" b="1" dirty="0">
                <a:latin typeface="Titillium" panose="00000500000000000000" pitchFamily="50" charset="0"/>
              </a:rPr>
              <a:t>?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0866" y="2874809"/>
            <a:ext cx="6132848" cy="70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u="sng" dirty="0">
                <a:solidFill>
                  <a:schemeClr val="tx1">
                    <a:alpha val="60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2D Scroll Lateral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600" b="1" u="sng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60C4B4A-B747-44C1-A6AF-A4EC1BB97F74}"/>
              </a:ext>
            </a:extLst>
          </p:cNvPr>
          <p:cNvCxnSpPr>
            <a:cxnSpLocks/>
          </p:cNvCxnSpPr>
          <p:nvPr/>
        </p:nvCxnSpPr>
        <p:spPr>
          <a:xfrm flipV="1">
            <a:off x="1750754" y="216963"/>
            <a:ext cx="7838089" cy="353949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6">
            <a:extLst>
              <a:ext uri="{FF2B5EF4-FFF2-40B4-BE49-F238E27FC236}">
                <a16:creationId xmlns:a16="http://schemas.microsoft.com/office/drawing/2014/main" id="{B772BFF3-E7A2-49B5-A812-E5F03107BE3F}"/>
              </a:ext>
            </a:extLst>
          </p:cNvPr>
          <p:cNvSpPr txBox="1"/>
          <p:nvPr/>
        </p:nvSpPr>
        <p:spPr>
          <a:xfrm>
            <a:off x="5780996" y="277504"/>
            <a:ext cx="265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tillium" panose="00000500000000000000" pitchFamily="50" charset="0"/>
              </a:rPr>
              <a:t>DINÁ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</a:rPr>
              <a:t>MICAS</a:t>
            </a: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8A743C4C-15F2-48F7-B051-5756E1586DD5}"/>
              </a:ext>
            </a:extLst>
          </p:cNvPr>
          <p:cNvGrpSpPr/>
          <p:nvPr/>
        </p:nvGrpSpPr>
        <p:grpSpPr>
          <a:xfrm>
            <a:off x="5780996" y="819649"/>
            <a:ext cx="4283112" cy="338554"/>
            <a:chOff x="7223860" y="1296440"/>
            <a:chExt cx="4283112" cy="338554"/>
          </a:xfrm>
        </p:grpSpPr>
        <p:sp>
          <p:nvSpPr>
            <p:cNvPr id="80" name="Oval 19">
              <a:extLst>
                <a:ext uri="{FF2B5EF4-FFF2-40B4-BE49-F238E27FC236}">
                  <a16:creationId xmlns:a16="http://schemas.microsoft.com/office/drawing/2014/main" id="{6B90860A-E99E-40B0-AA2D-9D8DF9E0990C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18">
              <a:extLst>
                <a:ext uri="{FF2B5EF4-FFF2-40B4-BE49-F238E27FC236}">
                  <a16:creationId xmlns:a16="http://schemas.microsoft.com/office/drawing/2014/main" id="{CE88BFAE-C7BE-4C08-8643-9ACED3CCFBFA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Titillium" panose="00000500000000000000" pitchFamily="50" charset="0"/>
                </a:rPr>
                <a:t>Avanzar</a:t>
              </a:r>
              <a:r>
                <a:rPr lang="en-US" sz="1600" b="1" dirty="0">
                  <a:latin typeface="Titillium" panose="00000500000000000000" pitchFamily="50" charset="0"/>
                </a:rPr>
                <a:t> a lo largo del </a:t>
              </a:r>
              <a:r>
                <a:rPr lang="en-US" sz="1600" b="1" dirty="0" err="1">
                  <a:latin typeface="Titillium" panose="00000500000000000000" pitchFamily="50" charset="0"/>
                </a:rPr>
                <a:t>nivel</a:t>
              </a:r>
              <a:r>
                <a:rPr lang="en-US" sz="1600" b="1" dirty="0">
                  <a:latin typeface="Titillium" panose="00000500000000000000" pitchFamily="50" charset="0"/>
                </a:rPr>
                <a:t> para </a:t>
              </a:r>
              <a:r>
                <a:rPr lang="en-US" sz="1600" b="1" dirty="0" err="1">
                  <a:latin typeface="Titillium" panose="00000500000000000000" pitchFamily="50" charset="0"/>
                </a:rPr>
                <a:t>finalizarlo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84" name="Group 16">
            <a:extLst>
              <a:ext uri="{FF2B5EF4-FFF2-40B4-BE49-F238E27FC236}">
                <a16:creationId xmlns:a16="http://schemas.microsoft.com/office/drawing/2014/main" id="{186EDF28-9360-4803-93D6-8F8BF38A125D}"/>
              </a:ext>
            </a:extLst>
          </p:cNvPr>
          <p:cNvGrpSpPr/>
          <p:nvPr/>
        </p:nvGrpSpPr>
        <p:grpSpPr>
          <a:xfrm>
            <a:off x="5759818" y="1358247"/>
            <a:ext cx="4283112" cy="369332"/>
            <a:chOff x="7223860" y="1296440"/>
            <a:chExt cx="4283112" cy="369332"/>
          </a:xfrm>
        </p:grpSpPr>
        <p:sp>
          <p:nvSpPr>
            <p:cNvPr id="85" name="Oval 19">
              <a:extLst>
                <a:ext uri="{FF2B5EF4-FFF2-40B4-BE49-F238E27FC236}">
                  <a16:creationId xmlns:a16="http://schemas.microsoft.com/office/drawing/2014/main" id="{222E07D7-CF7B-4267-95E9-577ADBF354DE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18">
              <a:extLst>
                <a:ext uri="{FF2B5EF4-FFF2-40B4-BE49-F238E27FC236}">
                  <a16:creationId xmlns:a16="http://schemas.microsoft.com/office/drawing/2014/main" id="{A0BBF2FA-C6CD-4ECF-8A52-6AD297F5BE11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latin typeface="Titillium" panose="00000500000000000000" pitchFamily="50" charset="0"/>
                </a:rPr>
                <a:t>Ordenar</a:t>
              </a:r>
              <a:endParaRPr lang="en-US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87" name="Group 16">
            <a:extLst>
              <a:ext uri="{FF2B5EF4-FFF2-40B4-BE49-F238E27FC236}">
                <a16:creationId xmlns:a16="http://schemas.microsoft.com/office/drawing/2014/main" id="{B2C34C8F-244C-41A2-A636-37EFEC3F0EDF}"/>
              </a:ext>
            </a:extLst>
          </p:cNvPr>
          <p:cNvGrpSpPr/>
          <p:nvPr/>
        </p:nvGrpSpPr>
        <p:grpSpPr>
          <a:xfrm>
            <a:off x="5760710" y="1945434"/>
            <a:ext cx="4283112" cy="646331"/>
            <a:chOff x="7223860" y="1296440"/>
            <a:chExt cx="4283112" cy="646331"/>
          </a:xfrm>
        </p:grpSpPr>
        <p:sp>
          <p:nvSpPr>
            <p:cNvPr id="88" name="Oval 19">
              <a:extLst>
                <a:ext uri="{FF2B5EF4-FFF2-40B4-BE49-F238E27FC236}">
                  <a16:creationId xmlns:a16="http://schemas.microsoft.com/office/drawing/2014/main" id="{ED441674-6AEE-421B-A1D0-CE8B657637A3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18">
              <a:extLst>
                <a:ext uri="{FF2B5EF4-FFF2-40B4-BE49-F238E27FC236}">
                  <a16:creationId xmlns:a16="http://schemas.microsoft.com/office/drawing/2014/main" id="{A0110CFB-D7DD-49AA-B7F3-4BAAB492A5D1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latin typeface="Titillium" panose="00000500000000000000" pitchFamily="50" charset="0"/>
                </a:rPr>
                <a:t>Tachar</a:t>
              </a:r>
              <a:endParaRPr lang="en-US" sz="18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  <a:p>
              <a:endParaRPr lang="en-US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DDC72A5B-414F-4B3C-B06E-45091416AC4A}"/>
              </a:ext>
            </a:extLst>
          </p:cNvPr>
          <p:cNvGrpSpPr/>
          <p:nvPr/>
        </p:nvGrpSpPr>
        <p:grpSpPr>
          <a:xfrm>
            <a:off x="5780996" y="2547603"/>
            <a:ext cx="4283112" cy="369332"/>
            <a:chOff x="7223860" y="1296440"/>
            <a:chExt cx="4283112" cy="369332"/>
          </a:xfrm>
        </p:grpSpPr>
        <p:sp>
          <p:nvSpPr>
            <p:cNvPr id="91" name="Oval 19">
              <a:extLst>
                <a:ext uri="{FF2B5EF4-FFF2-40B4-BE49-F238E27FC236}">
                  <a16:creationId xmlns:a16="http://schemas.microsoft.com/office/drawing/2014/main" id="{4D7DED6D-033B-4061-89E8-A3EFC5EA86F2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18">
              <a:extLst>
                <a:ext uri="{FF2B5EF4-FFF2-40B4-BE49-F238E27FC236}">
                  <a16:creationId xmlns:a16="http://schemas.microsoft.com/office/drawing/2014/main" id="{F8E71417-86CD-4C69-A0AD-D435AEFB9D1F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latin typeface="Titillium" panose="00000500000000000000" pitchFamily="50" charset="0"/>
                </a:rPr>
                <a:t>Añadir</a:t>
              </a:r>
              <a:endParaRPr lang="en-US" sz="18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sp>
        <p:nvSpPr>
          <p:cNvPr id="93" name="Oval 26">
            <a:extLst>
              <a:ext uri="{FF2B5EF4-FFF2-40B4-BE49-F238E27FC236}">
                <a16:creationId xmlns:a16="http://schemas.microsoft.com/office/drawing/2014/main" id="{63F7F9CB-DDF2-4EF9-9DF8-196E6A9E1C15}"/>
              </a:ext>
            </a:extLst>
          </p:cNvPr>
          <p:cNvSpPr/>
          <p:nvPr/>
        </p:nvSpPr>
        <p:spPr>
          <a:xfrm>
            <a:off x="8492346" y="2273374"/>
            <a:ext cx="822960" cy="822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18">
            <a:extLst>
              <a:ext uri="{FF2B5EF4-FFF2-40B4-BE49-F238E27FC236}">
                <a16:creationId xmlns:a16="http://schemas.microsoft.com/office/drawing/2014/main" id="{3F88F88D-180C-472D-81E5-4A2BACCF1D79}"/>
              </a:ext>
            </a:extLst>
          </p:cNvPr>
          <p:cNvSpPr txBox="1"/>
          <p:nvPr/>
        </p:nvSpPr>
        <p:spPr>
          <a:xfrm>
            <a:off x="9395443" y="2540502"/>
            <a:ext cx="39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tillium" panose="00000500000000000000" pitchFamily="50" charset="0"/>
              </a:rPr>
              <a:t>Crear</a:t>
            </a:r>
            <a:r>
              <a:rPr lang="en-US" sz="1800" b="1" dirty="0">
                <a:latin typeface="Titillium" panose="00000500000000000000" pitchFamily="50" charset="0"/>
              </a:rPr>
              <a:t> </a:t>
            </a:r>
            <a:r>
              <a:rPr lang="en-US" sz="1800" b="1" dirty="0" err="1">
                <a:latin typeface="Titillium" panose="00000500000000000000" pitchFamily="50" charset="0"/>
              </a:rPr>
              <a:t>nuevas</a:t>
            </a:r>
            <a:r>
              <a:rPr lang="en-US" sz="1800" b="1" dirty="0">
                <a:latin typeface="Titillium" panose="00000500000000000000" pitchFamily="50" charset="0"/>
              </a:rPr>
              <a:t> palabras</a:t>
            </a:r>
            <a:endParaRPr lang="en-US" sz="18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7ABBEB76-B723-4617-AAC3-63A614181E4F}"/>
              </a:ext>
            </a:extLst>
          </p:cNvPr>
          <p:cNvCxnSpPr>
            <a:cxnSpLocks/>
          </p:cNvCxnSpPr>
          <p:nvPr/>
        </p:nvCxnSpPr>
        <p:spPr>
          <a:xfrm flipH="1">
            <a:off x="9123127" y="1046832"/>
            <a:ext cx="760475" cy="1208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8E63934F-9D2D-4836-B1AE-868127103556}"/>
              </a:ext>
            </a:extLst>
          </p:cNvPr>
          <p:cNvCxnSpPr>
            <a:cxnSpLocks/>
          </p:cNvCxnSpPr>
          <p:nvPr/>
        </p:nvCxnSpPr>
        <p:spPr>
          <a:xfrm>
            <a:off x="7116410" y="1542913"/>
            <a:ext cx="1548641" cy="73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285E80BA-F76B-4BF2-9987-BE935B47CFDB}"/>
              </a:ext>
            </a:extLst>
          </p:cNvPr>
          <p:cNvCxnSpPr>
            <a:cxnSpLocks/>
          </p:cNvCxnSpPr>
          <p:nvPr/>
        </p:nvCxnSpPr>
        <p:spPr>
          <a:xfrm>
            <a:off x="6903280" y="2130100"/>
            <a:ext cx="1561765" cy="373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61BC699B-D336-49E5-9791-E65689A1D628}"/>
              </a:ext>
            </a:extLst>
          </p:cNvPr>
          <p:cNvCxnSpPr>
            <a:cxnSpLocks/>
          </p:cNvCxnSpPr>
          <p:nvPr/>
        </p:nvCxnSpPr>
        <p:spPr>
          <a:xfrm>
            <a:off x="6923566" y="2755677"/>
            <a:ext cx="1530555" cy="12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C8D83CCB-91B4-43A9-ADDB-905579E5B2BA}"/>
              </a:ext>
            </a:extLst>
          </p:cNvPr>
          <p:cNvCxnSpPr>
            <a:cxnSpLocks/>
          </p:cNvCxnSpPr>
          <p:nvPr/>
        </p:nvCxnSpPr>
        <p:spPr>
          <a:xfrm>
            <a:off x="5821627" y="3331089"/>
            <a:ext cx="68021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3">
            <a:extLst>
              <a:ext uri="{FF2B5EF4-FFF2-40B4-BE49-F238E27FC236}">
                <a16:creationId xmlns:a16="http://schemas.microsoft.com/office/drawing/2014/main" id="{7250D89B-694B-4F91-B83B-DB131ACD9F9F}"/>
              </a:ext>
            </a:extLst>
          </p:cNvPr>
          <p:cNvSpPr txBox="1"/>
          <p:nvPr/>
        </p:nvSpPr>
        <p:spPr>
          <a:xfrm>
            <a:off x="880758" y="3857030"/>
            <a:ext cx="221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Mecánicas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Jugador</a:t>
            </a:r>
            <a:endParaRPr lang="en-US" sz="2000" b="1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266694FC-EB63-4963-9210-17886C7B77D5}"/>
              </a:ext>
            </a:extLst>
          </p:cNvPr>
          <p:cNvSpPr txBox="1"/>
          <p:nvPr/>
        </p:nvSpPr>
        <p:spPr>
          <a:xfrm>
            <a:off x="135415" y="4406069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Movimiento</a:t>
            </a:r>
            <a:r>
              <a:rPr lang="en-US" sz="1800" b="1" spc="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b="1" spc="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en</a:t>
            </a:r>
            <a:r>
              <a:rPr lang="en-US" sz="1800" b="1" spc="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en-US" sz="1800" b="1" spc="400" dirty="0" err="1">
                <a:solidFill>
                  <a:schemeClr val="bg1">
                    <a:lumMod val="10000"/>
                  </a:schemeClr>
                </a:solidFill>
                <a:latin typeface="+mj-lt"/>
              </a:rPr>
              <a:t>eje</a:t>
            </a:r>
            <a:r>
              <a:rPr lang="en-US" sz="1800" b="1" spc="4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X e Y </a:t>
            </a:r>
            <a:r>
              <a:rPr lang="en-US" sz="1800" b="1" spc="400" dirty="0">
                <a:solidFill>
                  <a:schemeClr val="bg1"/>
                </a:solidFill>
                <a:latin typeface="+mj-lt"/>
              </a:rPr>
              <a:t>Y</a:t>
            </a:r>
          </a:p>
        </p:txBody>
      </p: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969D1D86-2197-443D-B555-B8C695041A7E}"/>
              </a:ext>
            </a:extLst>
          </p:cNvPr>
          <p:cNvCxnSpPr>
            <a:cxnSpLocks/>
          </p:cNvCxnSpPr>
          <p:nvPr/>
        </p:nvCxnSpPr>
        <p:spPr>
          <a:xfrm flipH="1">
            <a:off x="3308574" y="3940669"/>
            <a:ext cx="932191" cy="1417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6">
            <a:extLst>
              <a:ext uri="{FF2B5EF4-FFF2-40B4-BE49-F238E27FC236}">
                <a16:creationId xmlns:a16="http://schemas.microsoft.com/office/drawing/2014/main" id="{79E32355-133F-48F2-8324-0B49EB611FA3}"/>
              </a:ext>
            </a:extLst>
          </p:cNvPr>
          <p:cNvSpPr txBox="1"/>
          <p:nvPr/>
        </p:nvSpPr>
        <p:spPr>
          <a:xfrm>
            <a:off x="4456072" y="3842457"/>
            <a:ext cx="644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400" dirty="0" err="1">
                <a:latin typeface="+mj-lt"/>
              </a:rPr>
              <a:t>Interacción</a:t>
            </a:r>
            <a:r>
              <a:rPr lang="en-US" sz="2000" b="1" spc="400" dirty="0">
                <a:latin typeface="+mj-lt"/>
              </a:rPr>
              <a:t> con el </a:t>
            </a:r>
            <a:r>
              <a:rPr lang="en-US" sz="2000" b="1" spc="400" dirty="0" err="1">
                <a:latin typeface="+mj-lt"/>
              </a:rPr>
              <a:t>inventario</a:t>
            </a:r>
            <a:r>
              <a:rPr lang="en-US" sz="2000" b="1" spc="400" dirty="0">
                <a:latin typeface="+mj-lt"/>
              </a:rPr>
              <a:t> </a:t>
            </a:r>
          </a:p>
        </p:txBody>
      </p:sp>
      <p:sp>
        <p:nvSpPr>
          <p:cNvPr id="125" name="TextBox 16">
            <a:extLst>
              <a:ext uri="{FF2B5EF4-FFF2-40B4-BE49-F238E27FC236}">
                <a16:creationId xmlns:a16="http://schemas.microsoft.com/office/drawing/2014/main" id="{CB57B68B-FF73-4369-823D-DC456D1AD8DA}"/>
              </a:ext>
            </a:extLst>
          </p:cNvPr>
          <p:cNvSpPr txBox="1"/>
          <p:nvPr/>
        </p:nvSpPr>
        <p:spPr>
          <a:xfrm>
            <a:off x="4584238" y="4365563"/>
            <a:ext cx="431958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/>
              <a:t>- </a:t>
            </a:r>
            <a:r>
              <a:rPr lang="es-ES" sz="2400" b="1" dirty="0"/>
              <a:t>Ordenar letras de palabras</a:t>
            </a:r>
          </a:p>
          <a:p>
            <a:r>
              <a:rPr lang="es-ES" sz="2400" b="1" dirty="0"/>
              <a:t>- Tachar letras</a:t>
            </a:r>
          </a:p>
          <a:p>
            <a:r>
              <a:rPr lang="es-ES" sz="2400" b="1" dirty="0"/>
              <a:t>- Añadir letras</a:t>
            </a:r>
          </a:p>
        </p:txBody>
      </p:sp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7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8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0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3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8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8" grpId="0"/>
          <p:bldP spid="93" grpId="0" animBg="1"/>
          <p:bldP spid="94" grpId="0"/>
          <p:bldP spid="117" grpId="0"/>
          <p:bldP spid="119" grpId="0"/>
          <p:bldP spid="124" grpId="0"/>
          <p:bldP spid="12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8" grpId="0"/>
          <p:bldP spid="93" grpId="0" animBg="1"/>
          <p:bldP spid="94" grpId="0"/>
          <p:bldP spid="117" grpId="0"/>
          <p:bldP spid="119" grpId="0"/>
          <p:bldP spid="124" grpId="0"/>
          <p:bldP spid="12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63222" y="2066082"/>
            <a:ext cx="180489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latin typeface="+mn-lt"/>
              </a:rPr>
              <a:t>Movimiento</a:t>
            </a:r>
            <a:endParaRPr lang="en-US" sz="2000" spc="200" dirty="0"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510342A-0E42-4C40-B79A-B5DB0236D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1" y="2442135"/>
            <a:ext cx="554765" cy="4943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C7C070A-5986-44C0-97CB-CC13963F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9" y="3053439"/>
            <a:ext cx="542572" cy="5181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76E118-990B-4B6B-85F0-D885218E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44" y="3053438"/>
            <a:ext cx="554765" cy="51818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3F500AD-3CF6-4869-BFD6-C560E37D5B6D}"/>
              </a:ext>
            </a:extLst>
          </p:cNvPr>
          <p:cNvSpPr txBox="1">
            <a:spLocks/>
          </p:cNvSpPr>
          <p:nvPr/>
        </p:nvSpPr>
        <p:spPr>
          <a:xfrm>
            <a:off x="5666235" y="953122"/>
            <a:ext cx="3317483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latin typeface="+mn-lt"/>
              </a:rPr>
              <a:t>Interacción</a:t>
            </a:r>
            <a:r>
              <a:rPr lang="en-US" sz="2000" spc="200" dirty="0">
                <a:latin typeface="+mn-lt"/>
              </a:rPr>
              <a:t> </a:t>
            </a:r>
            <a:r>
              <a:rPr lang="en-US" sz="2000" spc="200" dirty="0" err="1">
                <a:latin typeface="+mn-lt"/>
              </a:rPr>
              <a:t>Inventario</a:t>
            </a:r>
            <a:endParaRPr lang="en-US" sz="2000" spc="200" dirty="0">
              <a:latin typeface="+mn-lt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D00ACC6-4954-4FEB-B693-AF95428E153D}"/>
              </a:ext>
            </a:extLst>
          </p:cNvPr>
          <p:cNvCxnSpPr>
            <a:cxnSpLocks/>
          </p:cNvCxnSpPr>
          <p:nvPr/>
        </p:nvCxnSpPr>
        <p:spPr>
          <a:xfrm flipV="1">
            <a:off x="3010784" y="1141148"/>
            <a:ext cx="0" cy="465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8538B2D-F307-4FB6-92EE-94243E6B5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31" y="1362839"/>
            <a:ext cx="5671670" cy="13747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4BE8AD7-B6E2-4A99-920D-635A271B6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3" y="1502612"/>
            <a:ext cx="709943" cy="87377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D560AD7-429A-47FD-B806-61C679D3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36" y="2554254"/>
            <a:ext cx="524274" cy="48893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03A058D-CD63-44DB-9EF9-21370190F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668" y="2548221"/>
            <a:ext cx="565104" cy="50982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440305F-7AD4-4DBB-B26C-538E633C86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77" y="2617300"/>
            <a:ext cx="565105" cy="514309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89E8844-6C3D-4B0B-BB05-0BF8E01560A9}"/>
              </a:ext>
            </a:extLst>
          </p:cNvPr>
          <p:cNvCxnSpPr>
            <a:cxnSpLocks/>
          </p:cNvCxnSpPr>
          <p:nvPr/>
        </p:nvCxnSpPr>
        <p:spPr>
          <a:xfrm flipH="1" flipV="1">
            <a:off x="4253973" y="2775681"/>
            <a:ext cx="340916" cy="1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9E93B3B-F63D-471B-A06F-AEE88BF7FA77}"/>
              </a:ext>
            </a:extLst>
          </p:cNvPr>
          <p:cNvCxnSpPr>
            <a:cxnSpLocks/>
          </p:cNvCxnSpPr>
          <p:nvPr/>
        </p:nvCxnSpPr>
        <p:spPr>
          <a:xfrm>
            <a:off x="10003016" y="2748861"/>
            <a:ext cx="384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8C7BDAE-4E5F-4CC5-A35C-B29AE54AA261}"/>
              </a:ext>
            </a:extLst>
          </p:cNvPr>
          <p:cNvSpPr txBox="1"/>
          <p:nvPr/>
        </p:nvSpPr>
        <p:spPr>
          <a:xfrm>
            <a:off x="3241353" y="5188218"/>
            <a:ext cx="159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Añadir letras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AE203BB-B081-4740-8784-019D9B180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08" y="1656932"/>
            <a:ext cx="350494" cy="62504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2249DA1-6048-4520-91C0-95C05C3B6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96" y="1574655"/>
            <a:ext cx="284820" cy="73917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95BCA4A-FCDB-4200-A72F-B314048729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70" y="1614052"/>
            <a:ext cx="415880" cy="667928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97D9F17F-C088-49EF-9FB0-DEF9BF6B98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66" y="1614052"/>
            <a:ext cx="425640" cy="667928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AD6A3366-93DA-4EE9-A2DC-409E64475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32" y="1666309"/>
            <a:ext cx="507021" cy="647521"/>
          </a:xfrm>
          <a:prstGeom prst="rect">
            <a:avLst/>
          </a:prstGeom>
        </p:spPr>
      </p:pic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0A222153-A315-45E0-8C74-B100D2D4B4E9}"/>
              </a:ext>
            </a:extLst>
          </p:cNvPr>
          <p:cNvCxnSpPr>
            <a:cxnSpLocks/>
          </p:cNvCxnSpPr>
          <p:nvPr/>
        </p:nvCxnSpPr>
        <p:spPr>
          <a:xfrm flipH="1">
            <a:off x="3757009" y="3635591"/>
            <a:ext cx="705997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7958AE57-7F91-483E-BFF3-41489FF9EF2B}"/>
              </a:ext>
            </a:extLst>
          </p:cNvPr>
          <p:cNvSpPr txBox="1">
            <a:spLocks/>
          </p:cNvSpPr>
          <p:nvPr/>
        </p:nvSpPr>
        <p:spPr>
          <a:xfrm>
            <a:off x="5721933" y="3830311"/>
            <a:ext cx="3317483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latin typeface="+mn-lt"/>
              </a:rPr>
              <a:t>Interacción</a:t>
            </a:r>
            <a:r>
              <a:rPr lang="en-US" sz="2000" spc="200" dirty="0">
                <a:latin typeface="+mn-lt"/>
              </a:rPr>
              <a:t> Puzzles</a:t>
            </a: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A3896FF-44AC-456B-800B-66C3BAAA4542}"/>
              </a:ext>
            </a:extLst>
          </p:cNvPr>
          <p:cNvCxnSpPr>
            <a:cxnSpLocks/>
          </p:cNvCxnSpPr>
          <p:nvPr/>
        </p:nvCxnSpPr>
        <p:spPr>
          <a:xfrm flipH="1">
            <a:off x="1082606" y="3921520"/>
            <a:ext cx="8152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8279EB69-62D7-4A3F-AF4C-FFA463BDA4FE}"/>
              </a:ext>
            </a:extLst>
          </p:cNvPr>
          <p:cNvSpPr txBox="1">
            <a:spLocks/>
          </p:cNvSpPr>
          <p:nvPr/>
        </p:nvSpPr>
        <p:spPr>
          <a:xfrm>
            <a:off x="649411" y="4083388"/>
            <a:ext cx="180489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2000" spc="200" dirty="0" err="1">
                <a:latin typeface="+mn-lt"/>
              </a:rPr>
              <a:t>Ataque</a:t>
            </a:r>
            <a:endParaRPr lang="en-US" sz="2000" spc="200" dirty="0">
              <a:latin typeface="+mn-lt"/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28582CA1-B27B-4511-8C00-FAD0E388C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1" y="4683291"/>
            <a:ext cx="2148736" cy="74302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C908AD7-DB25-4CD2-BDCA-F6EDE0BD8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5" y="4533135"/>
            <a:ext cx="565105" cy="514309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F25ED9B3-20F5-40B0-B714-1ADBA6FC13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46" y="4083388"/>
            <a:ext cx="793244" cy="1030440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EFEEDCA4-0B1F-4373-8850-2AFAECCC7F16}"/>
              </a:ext>
            </a:extLst>
          </p:cNvPr>
          <p:cNvSpPr txBox="1"/>
          <p:nvPr/>
        </p:nvSpPr>
        <p:spPr>
          <a:xfrm>
            <a:off x="9403033" y="5151780"/>
            <a:ext cx="23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Seleccionar letras / Intercambiar posición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DCFD2A60-8A33-4FA3-B28F-97C388E6AEE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67" y="4447193"/>
            <a:ext cx="1926166" cy="666635"/>
          </a:xfrm>
          <a:prstGeom prst="rect">
            <a:avLst/>
          </a:prstGeom>
          <a:ln>
            <a:solidFill>
              <a:schemeClr val="accent1">
                <a:alpha val="12000"/>
              </a:schemeClr>
            </a:solidFill>
          </a:ln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1B6A19F7-9111-4A89-8E4D-03594DCD286D}"/>
              </a:ext>
            </a:extLst>
          </p:cNvPr>
          <p:cNvSpPr txBox="1"/>
          <p:nvPr/>
        </p:nvSpPr>
        <p:spPr>
          <a:xfrm>
            <a:off x="5790006" y="5200803"/>
            <a:ext cx="23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Activar/desactivar modo de </a:t>
            </a:r>
            <a:r>
              <a:rPr lang="es-ES" u="sng" strike="sngStrike" dirty="0"/>
              <a:t>tachar</a:t>
            </a: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19439FFD-321C-474A-BAAF-99A4D081C882}"/>
              </a:ext>
            </a:extLst>
          </p:cNvPr>
          <p:cNvSpPr/>
          <p:nvPr/>
        </p:nvSpPr>
        <p:spPr>
          <a:xfrm>
            <a:off x="86281" y="5994157"/>
            <a:ext cx="8448117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F927964-CB16-4DF2-9AF0-22151CA5AA1F}"/>
              </a:ext>
            </a:extLst>
          </p:cNvPr>
          <p:cNvSpPr txBox="1"/>
          <p:nvPr/>
        </p:nvSpPr>
        <p:spPr>
          <a:xfrm>
            <a:off x="6121707" y="3170928"/>
            <a:ext cx="198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Usar/eliminar letra</a:t>
            </a:r>
          </a:p>
        </p:txBody>
      </p:sp>
      <p:grpSp>
        <p:nvGrpSpPr>
          <p:cNvPr id="70" name="Group 5">
            <a:extLst>
              <a:ext uri="{FF2B5EF4-FFF2-40B4-BE49-F238E27FC236}">
                <a16:creationId xmlns:a16="http://schemas.microsoft.com/office/drawing/2014/main" id="{E804F5C0-6EDC-4385-9A3B-8E8DE657D8B2}"/>
              </a:ext>
            </a:extLst>
          </p:cNvPr>
          <p:cNvGrpSpPr/>
          <p:nvPr/>
        </p:nvGrpSpPr>
        <p:grpSpPr>
          <a:xfrm>
            <a:off x="3181976" y="363543"/>
            <a:ext cx="6132848" cy="973830"/>
            <a:chOff x="3569959" y="811072"/>
            <a:chExt cx="6132848" cy="973830"/>
          </a:xfrm>
        </p:grpSpPr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23CFD1DC-05CC-4947-850F-5AD7AA02FE31}"/>
                </a:ext>
              </a:extLst>
            </p:cNvPr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72" name="Group 7">
              <a:extLst>
                <a:ext uri="{FF2B5EF4-FFF2-40B4-BE49-F238E27FC236}">
                  <a16:creationId xmlns:a16="http://schemas.microsoft.com/office/drawing/2014/main" id="{E05626CE-A7B6-4780-B370-11D972EC054E}"/>
                </a:ext>
              </a:extLst>
            </p:cNvPr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73" name="TextBox 8">
                <a:extLst>
                  <a:ext uri="{FF2B5EF4-FFF2-40B4-BE49-F238E27FC236}">
                    <a16:creationId xmlns:a16="http://schemas.microsoft.com/office/drawing/2014/main" id="{F4336400-0892-4C7F-BFBF-2CFBB7D56775}"/>
                  </a:ext>
                </a:extLst>
              </p:cNvPr>
              <p:cNvSpPr txBox="1"/>
              <p:nvPr userDrawn="1"/>
            </p:nvSpPr>
            <p:spPr>
              <a:xfrm>
                <a:off x="5653653" y="360666"/>
                <a:ext cx="86914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u="sng" spc="400" dirty="0">
                    <a:solidFill>
                      <a:schemeClr val="tx1"/>
                    </a:solidFill>
                    <a:latin typeface="+mj-lt"/>
                  </a:rPr>
                  <a:t>MAPEO</a:t>
                </a:r>
              </a:p>
            </p:txBody>
          </p:sp>
          <p:sp>
            <p:nvSpPr>
              <p:cNvPr id="74" name="TextBox 9">
                <a:extLst>
                  <a:ext uri="{FF2B5EF4-FFF2-40B4-BE49-F238E27FC236}">
                    <a16:creationId xmlns:a16="http://schemas.microsoft.com/office/drawing/2014/main" id="{4E17EB54-A4C2-4520-90FB-703D4DB7AAAA}"/>
                  </a:ext>
                </a:extLst>
              </p:cNvPr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75" name="TextBox 10">
                <a:extLst>
                  <a:ext uri="{FF2B5EF4-FFF2-40B4-BE49-F238E27FC236}">
                    <a16:creationId xmlns:a16="http://schemas.microsoft.com/office/drawing/2014/main" id="{CDE798FA-CCCF-4C4C-8C4E-1333A6EE1BAC}"/>
                  </a:ext>
                </a:extLst>
              </p:cNvPr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76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08528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06836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7617 -3.7037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17 -3.7037E-7 L 0.05274 -0.0048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H="1">
            <a:off x="-691763" y="3125375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781949" y="578891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rot="5400000" flipH="1">
            <a:off x="-456371" y="2810320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rot="5400000" flipH="1">
            <a:off x="4220658" y="6113541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54936" y="2986234"/>
            <a:ext cx="3232227" cy="307777"/>
            <a:chOff x="4472113" y="319593"/>
            <a:chExt cx="3232227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630423" y="365760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NIVEL 1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5EF425C-70C8-4A0E-AB86-3E76EF4D5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6" y="3271093"/>
            <a:ext cx="4467905" cy="2397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E00703C-2729-408C-AA29-BCA4EE4ED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7" y="593100"/>
            <a:ext cx="4465445" cy="2385332"/>
          </a:xfrm>
          <a:prstGeom prst="rect">
            <a:avLst/>
          </a:prstGeom>
        </p:spPr>
      </p:pic>
      <p:cxnSp>
        <p:nvCxnSpPr>
          <p:cNvPr id="34" name="Straight Connector 9">
            <a:extLst>
              <a:ext uri="{FF2B5EF4-FFF2-40B4-BE49-F238E27FC236}">
                <a16:creationId xmlns:a16="http://schemas.microsoft.com/office/drawing/2014/main" id="{DFC4FBCB-DE29-4395-A7A7-024BC8B755E5}"/>
              </a:ext>
            </a:extLst>
          </p:cNvPr>
          <p:cNvCxnSpPr/>
          <p:nvPr/>
        </p:nvCxnSpPr>
        <p:spPr>
          <a:xfrm flipH="1">
            <a:off x="9546370" y="226373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0">
            <a:extLst>
              <a:ext uri="{FF2B5EF4-FFF2-40B4-BE49-F238E27FC236}">
                <a16:creationId xmlns:a16="http://schemas.microsoft.com/office/drawing/2014/main" id="{178FE413-67CF-45EE-8A07-656908C1AF49}"/>
              </a:ext>
            </a:extLst>
          </p:cNvPr>
          <p:cNvCxnSpPr>
            <a:cxnSpLocks/>
          </p:cNvCxnSpPr>
          <p:nvPr/>
        </p:nvCxnSpPr>
        <p:spPr>
          <a:xfrm rot="5400000" flipH="1">
            <a:off x="9561712" y="541764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B1C6760-A3D6-4482-A84F-BC1C7D4180DC}"/>
              </a:ext>
            </a:extLst>
          </p:cNvPr>
          <p:cNvSpPr/>
          <p:nvPr/>
        </p:nvSpPr>
        <p:spPr>
          <a:xfrm>
            <a:off x="69382" y="6307054"/>
            <a:ext cx="7485534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D56F8CE-E1B6-462C-8386-2C1F4592D722}"/>
              </a:ext>
            </a:extLst>
          </p:cNvPr>
          <p:cNvCxnSpPr/>
          <p:nvPr/>
        </p:nvCxnSpPr>
        <p:spPr>
          <a:xfrm flipH="1">
            <a:off x="4189695" y="3142038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C973C59D-F948-4FDE-8108-050DEDC3C73F}"/>
              </a:ext>
            </a:extLst>
          </p:cNvPr>
          <p:cNvCxnSpPr>
            <a:cxnSpLocks/>
          </p:cNvCxnSpPr>
          <p:nvPr/>
        </p:nvCxnSpPr>
        <p:spPr>
          <a:xfrm rot="5400000" flipH="1">
            <a:off x="4205037" y="3457429"/>
            <a:ext cx="117944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15240D5-3CBE-423E-843D-FFD292AD9B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39" y="3294011"/>
            <a:ext cx="5268323" cy="2952847"/>
          </a:xfrm>
          <a:prstGeom prst="rect">
            <a:avLst/>
          </a:prstGeom>
        </p:spPr>
      </p:pic>
      <p:grpSp>
        <p:nvGrpSpPr>
          <p:cNvPr id="19" name="Group 22">
            <a:extLst>
              <a:ext uri="{FF2B5EF4-FFF2-40B4-BE49-F238E27FC236}">
                <a16:creationId xmlns:a16="http://schemas.microsoft.com/office/drawing/2014/main" id="{612CB926-A1C8-4AFE-A3F8-28E185374848}"/>
              </a:ext>
            </a:extLst>
          </p:cNvPr>
          <p:cNvGrpSpPr/>
          <p:nvPr/>
        </p:nvGrpSpPr>
        <p:grpSpPr>
          <a:xfrm rot="5400000">
            <a:off x="10088881" y="2824732"/>
            <a:ext cx="1726178" cy="323005"/>
            <a:chOff x="4472113" y="319593"/>
            <a:chExt cx="3232227" cy="323005"/>
          </a:xfrm>
        </p:grpSpPr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CFE67A23-9A14-484B-9DD4-598F6BF43F0F}"/>
                </a:ext>
              </a:extLst>
            </p:cNvPr>
            <p:cNvSpPr txBox="1"/>
            <p:nvPr userDrawn="1"/>
          </p:nvSpPr>
          <p:spPr>
            <a:xfrm rot="16200000">
              <a:off x="5490792" y="-130370"/>
              <a:ext cx="322524" cy="1223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N</a:t>
              </a:r>
            </a:p>
            <a:p>
              <a:pPr algn="ctr"/>
              <a:r>
                <a:rPr lang="en-US" sz="1050" spc="400" dirty="0">
                  <a:latin typeface="+mj-lt"/>
                </a:rPr>
                <a:t>I</a:t>
              </a:r>
            </a:p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V</a:t>
              </a:r>
            </a:p>
            <a:p>
              <a:pPr algn="ctr"/>
              <a:r>
                <a:rPr lang="en-US" sz="1050" spc="400" dirty="0">
                  <a:latin typeface="+mj-lt"/>
                </a:rPr>
                <a:t>E</a:t>
              </a:r>
            </a:p>
            <a:p>
              <a:pPr algn="ctr"/>
              <a:r>
                <a:rPr lang="en-US" sz="1050" spc="400" dirty="0">
                  <a:solidFill>
                    <a:schemeClr val="tx1"/>
                  </a:solidFill>
                  <a:latin typeface="+mj-lt"/>
                </a:rPr>
                <a:t>L</a:t>
              </a:r>
            </a:p>
            <a:p>
              <a:pPr algn="ctr"/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n-US" sz="1050" spc="400" dirty="0">
                  <a:latin typeface="+mj-lt"/>
                </a:rPr>
                <a:t>2</a:t>
              </a:r>
              <a:endParaRPr lang="en-US" sz="105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9CB7CED2-DAAA-4925-A700-4173E8C508C6}"/>
                </a:ext>
              </a:extLst>
            </p:cNvPr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FF7C1839-BF13-4A8E-AB68-1A3731D5A049}"/>
                </a:ext>
              </a:extLst>
            </p:cNvPr>
            <p:cNvSpPr txBox="1"/>
            <p:nvPr userDrawn="1"/>
          </p:nvSpPr>
          <p:spPr>
            <a:xfrm>
              <a:off x="7279224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33" name="Group 22">
            <a:extLst>
              <a:ext uri="{FF2B5EF4-FFF2-40B4-BE49-F238E27FC236}">
                <a16:creationId xmlns:a16="http://schemas.microsoft.com/office/drawing/2014/main" id="{4000F450-9F87-4425-8D56-91D3D5A2B037}"/>
              </a:ext>
            </a:extLst>
          </p:cNvPr>
          <p:cNvGrpSpPr/>
          <p:nvPr/>
        </p:nvGrpSpPr>
        <p:grpSpPr>
          <a:xfrm>
            <a:off x="166285" y="6420522"/>
            <a:ext cx="2776101" cy="315893"/>
            <a:chOff x="4443077" y="311477"/>
            <a:chExt cx="2870198" cy="315893"/>
          </a:xfrm>
        </p:grpSpPr>
        <p:sp>
          <p:nvSpPr>
            <p:cNvPr id="37" name="TextBox 25">
              <a:extLst>
                <a:ext uri="{FF2B5EF4-FFF2-40B4-BE49-F238E27FC236}">
                  <a16:creationId xmlns:a16="http://schemas.microsoft.com/office/drawing/2014/main" id="{4ABA6C64-5BBA-4F78-8CF9-499E5246878F}"/>
                </a:ext>
              </a:extLst>
            </p:cNvPr>
            <p:cNvSpPr txBox="1"/>
            <p:nvPr userDrawn="1"/>
          </p:nvSpPr>
          <p:spPr>
            <a:xfrm>
              <a:off x="4728770" y="346523"/>
              <a:ext cx="106102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u="sng" spc="400" dirty="0" err="1">
                  <a:latin typeface="+mj-lt"/>
                </a:rPr>
                <a:t>Artistas</a:t>
              </a:r>
              <a:endParaRPr lang="en-US" sz="1050" b="1" u="sng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8" name="TextBox 26">
              <a:extLst>
                <a:ext uri="{FF2B5EF4-FFF2-40B4-BE49-F238E27FC236}">
                  <a16:creationId xmlns:a16="http://schemas.microsoft.com/office/drawing/2014/main" id="{96F07D0E-F2E6-48E4-9115-0926E8F3F5DA}"/>
                </a:ext>
              </a:extLst>
            </p:cNvPr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48F47C28-69A2-460A-A86F-1A1EB7FDB9A3}"/>
                </a:ext>
              </a:extLst>
            </p:cNvPr>
            <p:cNvSpPr txBox="1"/>
            <p:nvPr userDrawn="1"/>
          </p:nvSpPr>
          <p:spPr>
            <a:xfrm flipH="1">
              <a:off x="4443077" y="311477"/>
              <a:ext cx="2870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40" name="TextBox 25">
            <a:extLst>
              <a:ext uri="{FF2B5EF4-FFF2-40B4-BE49-F238E27FC236}">
                <a16:creationId xmlns:a16="http://schemas.microsoft.com/office/drawing/2014/main" id="{D059D7A0-69D3-437E-9ABC-2911744C25A7}"/>
              </a:ext>
            </a:extLst>
          </p:cNvPr>
          <p:cNvSpPr txBox="1"/>
          <p:nvPr/>
        </p:nvSpPr>
        <p:spPr>
          <a:xfrm>
            <a:off x="1724334" y="6447453"/>
            <a:ext cx="41152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spc="400" dirty="0">
                <a:solidFill>
                  <a:schemeClr val="tx1"/>
                </a:solidFill>
                <a:latin typeface="+mj-lt"/>
              </a:rPr>
              <a:t>Juan Diego | Iván Prado | Jose Daniel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75901A-3D1F-4D4A-9EE9-D0EADFE5D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391" y="292772"/>
            <a:ext cx="4875325" cy="2738979"/>
          </a:xfrm>
          <a:prstGeom prst="rect">
            <a:avLst/>
          </a:prstGeom>
        </p:spPr>
      </p:pic>
      <p:grpSp>
        <p:nvGrpSpPr>
          <p:cNvPr id="41" name="Group 22">
            <a:extLst>
              <a:ext uri="{FF2B5EF4-FFF2-40B4-BE49-F238E27FC236}">
                <a16:creationId xmlns:a16="http://schemas.microsoft.com/office/drawing/2014/main" id="{532B3DBD-3FCA-4350-8742-345C0ABB03D8}"/>
              </a:ext>
            </a:extLst>
          </p:cNvPr>
          <p:cNvGrpSpPr/>
          <p:nvPr/>
        </p:nvGrpSpPr>
        <p:grpSpPr>
          <a:xfrm>
            <a:off x="5710127" y="6411339"/>
            <a:ext cx="2908787" cy="316960"/>
            <a:chOff x="4472113" y="310410"/>
            <a:chExt cx="3007383" cy="316960"/>
          </a:xfrm>
        </p:grpSpPr>
        <p:sp>
          <p:nvSpPr>
            <p:cNvPr id="42" name="TextBox 25">
              <a:extLst>
                <a:ext uri="{FF2B5EF4-FFF2-40B4-BE49-F238E27FC236}">
                  <a16:creationId xmlns:a16="http://schemas.microsoft.com/office/drawing/2014/main" id="{D19AB1BB-D7AF-45FF-A6F2-75C0AAE1AD97}"/>
                </a:ext>
              </a:extLst>
            </p:cNvPr>
            <p:cNvSpPr txBox="1"/>
            <p:nvPr userDrawn="1"/>
          </p:nvSpPr>
          <p:spPr>
            <a:xfrm>
              <a:off x="4649344" y="354639"/>
              <a:ext cx="133780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u="sng" spc="400" dirty="0">
                  <a:solidFill>
                    <a:schemeClr val="tx1"/>
                  </a:solidFill>
                  <a:latin typeface="+mj-lt"/>
                </a:rPr>
                <a:t>Supervisor</a:t>
              </a:r>
            </a:p>
          </p:txBody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532AC3C7-8EFE-48B7-B7DC-768E499C9429}"/>
                </a:ext>
              </a:extLst>
            </p:cNvPr>
            <p:cNvSpPr txBox="1"/>
            <p:nvPr userDrawn="1"/>
          </p:nvSpPr>
          <p:spPr>
            <a:xfrm>
              <a:off x="4472113" y="31959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44" name="TextBox 27">
              <a:extLst>
                <a:ext uri="{FF2B5EF4-FFF2-40B4-BE49-F238E27FC236}">
                  <a16:creationId xmlns:a16="http://schemas.microsoft.com/office/drawing/2014/main" id="{6BB6BC4E-6FBC-44AA-8DBA-150452B8923D}"/>
                </a:ext>
              </a:extLst>
            </p:cNvPr>
            <p:cNvSpPr txBox="1"/>
            <p:nvPr userDrawn="1"/>
          </p:nvSpPr>
          <p:spPr>
            <a:xfrm flipH="1">
              <a:off x="4609298" y="310410"/>
              <a:ext cx="2870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  <p:sp>
        <p:nvSpPr>
          <p:cNvPr id="45" name="TextBox 25">
            <a:extLst>
              <a:ext uri="{FF2B5EF4-FFF2-40B4-BE49-F238E27FC236}">
                <a16:creationId xmlns:a16="http://schemas.microsoft.com/office/drawing/2014/main" id="{258F05CD-F6F1-4B8F-9CA3-EEADFD0403DD}"/>
              </a:ext>
            </a:extLst>
          </p:cNvPr>
          <p:cNvSpPr txBox="1"/>
          <p:nvPr/>
        </p:nvSpPr>
        <p:spPr>
          <a:xfrm>
            <a:off x="7367254" y="6447452"/>
            <a:ext cx="14077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spc="400" dirty="0" err="1">
                <a:solidFill>
                  <a:schemeClr val="tx1"/>
                </a:solidFill>
                <a:latin typeface="+mj-lt"/>
              </a:rPr>
              <a:t>Ángel</a:t>
            </a:r>
            <a:r>
              <a:rPr lang="en-US" sz="1050" spc="400" dirty="0">
                <a:solidFill>
                  <a:schemeClr val="tx1"/>
                </a:solidFill>
                <a:latin typeface="+mj-lt"/>
              </a:rPr>
              <a:t> López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21834ED-5A2D-47A3-8FCF-3C953FA5BFE9}"/>
              </a:ext>
            </a:extLst>
          </p:cNvPr>
          <p:cNvGrpSpPr/>
          <p:nvPr/>
        </p:nvGrpSpPr>
        <p:grpSpPr>
          <a:xfrm>
            <a:off x="3744" y="66710"/>
            <a:ext cx="11887198" cy="6677148"/>
            <a:chOff x="3744" y="66710"/>
            <a:chExt cx="11887198" cy="667714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AF4DE4C7-01C5-4045-8284-05163D061966}"/>
                </a:ext>
              </a:extLst>
            </p:cNvPr>
            <p:cNvSpPr/>
            <p:nvPr/>
          </p:nvSpPr>
          <p:spPr>
            <a:xfrm>
              <a:off x="3744" y="66710"/>
              <a:ext cx="11887198" cy="6677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TextBox 13">
              <a:extLst>
                <a:ext uri="{FF2B5EF4-FFF2-40B4-BE49-F238E27FC236}">
                  <a16:creationId xmlns:a16="http://schemas.microsoft.com/office/drawing/2014/main" id="{0E665068-1B2A-4A7D-9E36-B6F5257BE8F8}"/>
                </a:ext>
              </a:extLst>
            </p:cNvPr>
            <p:cNvSpPr txBox="1"/>
            <p:nvPr/>
          </p:nvSpPr>
          <p:spPr>
            <a:xfrm>
              <a:off x="541907" y="1121214"/>
              <a:ext cx="11108185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Baskerville Old Face" panose="02020602080505020303" pitchFamily="18" charset="0"/>
                </a:rPr>
                <a:t>Y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os</a:t>
              </a:r>
              <a:r>
                <a:rPr lang="en-US" sz="3600" b="1" dirty="0">
                  <a:latin typeface="Baskerville Old Face" panose="02020602080505020303" pitchFamily="18" charset="0"/>
                </a:rPr>
                <a:t>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preguntaréis</a:t>
              </a:r>
              <a:r>
                <a:rPr lang="en-US" sz="3600" b="1" dirty="0">
                  <a:latin typeface="Baskerville Old Face" panose="02020602080505020303" pitchFamily="18" charset="0"/>
                </a:rPr>
                <a:t>.. </a:t>
              </a:r>
            </a:p>
            <a:p>
              <a:r>
                <a:rPr lang="en-US" sz="3600" b="1" dirty="0">
                  <a:latin typeface="Baskerville Old Face" panose="02020602080505020303" pitchFamily="18" charset="0"/>
                </a:rPr>
                <a:t>¿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Ángel</a:t>
              </a:r>
              <a:r>
                <a:rPr lang="en-US" sz="3600" b="1" dirty="0">
                  <a:latin typeface="Baskerville Old Face" panose="02020602080505020303" pitchFamily="18" charset="0"/>
                </a:rPr>
                <a:t> y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su</a:t>
              </a:r>
              <a:r>
                <a:rPr lang="en-US" sz="3600" b="1" dirty="0">
                  <a:latin typeface="Baskerville Old Face" panose="02020602080505020303" pitchFamily="18" charset="0"/>
                </a:rPr>
                <a:t> </a:t>
              </a:r>
            </a:p>
            <a:p>
              <a:r>
                <a:rPr lang="en-US" sz="3600" b="1" dirty="0">
                  <a:latin typeface="Baskerville Old Face" panose="02020602080505020303" pitchFamily="18" charset="0"/>
                </a:rPr>
                <a:t>	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grupo</a:t>
              </a:r>
              <a:r>
                <a:rPr lang="en-US" sz="3600" b="1" dirty="0">
                  <a:latin typeface="Baskerville Old Face" panose="02020602080505020303" pitchFamily="18" charset="0"/>
                </a:rPr>
                <a:t> de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bufones</a:t>
              </a:r>
              <a:r>
                <a:rPr lang="en-US" sz="3600" b="1" dirty="0">
                  <a:latin typeface="Baskerville Old Face" panose="02020602080505020303" pitchFamily="18" charset="0"/>
                </a:rPr>
                <a:t> </a:t>
              </a:r>
            </a:p>
            <a:p>
              <a:r>
                <a:rPr lang="en-US" sz="3600" b="1" dirty="0">
                  <a:latin typeface="Baskerville Old Face" panose="02020602080505020303" pitchFamily="18" charset="0"/>
                </a:rPr>
                <a:t>			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han</a:t>
              </a:r>
              <a:r>
                <a:rPr lang="en-US" sz="3600" b="1" dirty="0">
                  <a:latin typeface="Baskerville Old Face" panose="02020602080505020303" pitchFamily="18" charset="0"/>
                </a:rPr>
                <a:t>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conseguido</a:t>
              </a:r>
              <a:r>
                <a:rPr lang="en-US" sz="3600" b="1" dirty="0">
                  <a:latin typeface="Baskerville Old Face" panose="02020602080505020303" pitchFamily="18" charset="0"/>
                </a:rPr>
                <a:t> </a:t>
              </a:r>
            </a:p>
            <a:p>
              <a:r>
                <a:rPr lang="en-US" sz="3600" b="1" dirty="0">
                  <a:latin typeface="Baskerville Old Face" panose="02020602080505020303" pitchFamily="18" charset="0"/>
                </a:rPr>
                <a:t>					lo que se </a:t>
              </a:r>
              <a:r>
                <a:rPr lang="en-US" sz="3600" b="1" dirty="0" err="1">
                  <a:latin typeface="Baskerville Old Face" panose="02020602080505020303" pitchFamily="18" charset="0"/>
                </a:rPr>
                <a:t>propusieron</a:t>
              </a:r>
              <a:r>
                <a:rPr lang="en-US" sz="3600" b="1" dirty="0">
                  <a:latin typeface="Baskerville Old Face" panose="02020602080505020303" pitchFamily="18" charset="0"/>
                </a:rPr>
                <a:t>?</a:t>
              </a:r>
              <a:endParaRPr lang="en-US" sz="3600" b="1" dirty="0">
                <a:latin typeface="Titillium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37E2D01-7C72-4F39-B32B-11E596B16F16}"/>
              </a:ext>
            </a:extLst>
          </p:cNvPr>
          <p:cNvSpPr/>
          <p:nvPr/>
        </p:nvSpPr>
        <p:spPr>
          <a:xfrm>
            <a:off x="383458" y="6156101"/>
            <a:ext cx="7485534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CC394B9-98D2-4B04-9B43-C921A6EB2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35" y="5644734"/>
            <a:ext cx="1931831" cy="1022734"/>
          </a:xfrm>
          <a:prstGeom prst="rect">
            <a:avLst/>
          </a:prstGeom>
        </p:spPr>
      </p:pic>
      <p:sp>
        <p:nvSpPr>
          <p:cNvPr id="46" name="TextBox 13">
            <a:extLst>
              <a:ext uri="{FF2B5EF4-FFF2-40B4-BE49-F238E27FC236}">
                <a16:creationId xmlns:a16="http://schemas.microsoft.com/office/drawing/2014/main" id="{08C0D494-E90A-4A82-958B-8F6B68EAE7BA}"/>
              </a:ext>
            </a:extLst>
          </p:cNvPr>
          <p:cNvSpPr txBox="1"/>
          <p:nvPr/>
        </p:nvSpPr>
        <p:spPr>
          <a:xfrm>
            <a:off x="231791" y="216963"/>
            <a:ext cx="528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tillium" panose="00000500000000000000" pitchFamily="50" charset="0"/>
              </a:rPr>
              <a:t>¿ y </a:t>
            </a:r>
            <a:r>
              <a:rPr lang="en-US" sz="3600" b="1" dirty="0" err="1">
                <a:latin typeface="Titillium" panose="00000500000000000000" pitchFamily="50" charset="0"/>
              </a:rPr>
              <a:t>qué</a:t>
            </a:r>
            <a:r>
              <a:rPr lang="en-US" sz="3600" b="1" dirty="0">
                <a:latin typeface="Titillium" panose="00000500000000000000" pitchFamily="50" charset="0"/>
              </a:rPr>
              <a:t> </a:t>
            </a:r>
            <a:r>
              <a:rPr lang="en-US" sz="3600" b="1" dirty="0" err="1">
                <a:latin typeface="Titillium" panose="00000500000000000000" pitchFamily="50" charset="0"/>
              </a:rPr>
              <a:t>nos</a:t>
            </a:r>
            <a:r>
              <a:rPr lang="en-US" sz="3600" b="1" dirty="0">
                <a:latin typeface="Titillium" panose="00000500000000000000" pitchFamily="50" charset="0"/>
              </a:rPr>
              <a:t> </a:t>
            </a:r>
            <a:r>
              <a:rPr lang="en-US" sz="3600" b="1" dirty="0" err="1">
                <a:latin typeface="Titillium" panose="00000500000000000000" pitchFamily="50" charset="0"/>
              </a:rPr>
              <a:t>queda</a:t>
            </a:r>
            <a:r>
              <a:rPr lang="en-US" sz="3600" b="1" dirty="0">
                <a:latin typeface="Titillium" panose="00000500000000000000" pitchFamily="50" charset="0"/>
              </a:rPr>
              <a:t>?</a:t>
            </a:r>
          </a:p>
        </p:txBody>
      </p:sp>
      <p:sp>
        <p:nvSpPr>
          <p:cNvPr id="51" name="Abrir llave 50">
            <a:extLst>
              <a:ext uri="{FF2B5EF4-FFF2-40B4-BE49-F238E27FC236}">
                <a16:creationId xmlns:a16="http://schemas.microsoft.com/office/drawing/2014/main" id="{86C724A9-AEC4-4BD4-B91A-DD7027914FA2}"/>
              </a:ext>
            </a:extLst>
          </p:cNvPr>
          <p:cNvSpPr/>
          <p:nvPr/>
        </p:nvSpPr>
        <p:spPr>
          <a:xfrm>
            <a:off x="4054391" y="216714"/>
            <a:ext cx="309739" cy="5701485"/>
          </a:xfrm>
          <a:prstGeom prst="leftBrace">
            <a:avLst>
              <a:gd name="adj1" fmla="val 58698"/>
              <a:gd name="adj2" fmla="val 559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37D488-6335-4F82-9506-C39BA6B36998}"/>
              </a:ext>
            </a:extLst>
          </p:cNvPr>
          <p:cNvSpPr txBox="1"/>
          <p:nvPr/>
        </p:nvSpPr>
        <p:spPr>
          <a:xfrm>
            <a:off x="4461933" y="279400"/>
            <a:ext cx="6409267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b="1" u="sng" dirty="0"/>
              <a:t>Pulir de manera estética ambos niveles</a:t>
            </a:r>
          </a:p>
          <a:p>
            <a:pPr marL="285750" indent="-285750">
              <a:buFontTx/>
              <a:buChar char="-"/>
            </a:pPr>
            <a:endParaRPr lang="es-ES" b="1" u="sng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b="1" u="sng" dirty="0"/>
              <a:t>Implementar base de los Boses finales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D600D6B-C088-4B49-92EF-4EF05372FBC9}"/>
              </a:ext>
            </a:extLst>
          </p:cNvPr>
          <p:cNvGrpSpPr/>
          <p:nvPr/>
        </p:nvGrpSpPr>
        <p:grpSpPr>
          <a:xfrm>
            <a:off x="4910664" y="805623"/>
            <a:ext cx="7049545" cy="4844706"/>
            <a:chOff x="4910664" y="805623"/>
            <a:chExt cx="7049545" cy="4844706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EB34AD3-CB3C-42A4-A4C8-DB29AB41556F}"/>
                </a:ext>
              </a:extLst>
            </p:cNvPr>
            <p:cNvSpPr txBox="1"/>
            <p:nvPr/>
          </p:nvSpPr>
          <p:spPr>
            <a:xfrm>
              <a:off x="4910665" y="805623"/>
              <a:ext cx="704954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sz="1400" dirty="0"/>
                <a:t>Más assets para rellenar los niveles</a:t>
              </a:r>
            </a:p>
            <a:p>
              <a:endParaRPr lang="es-ES" sz="1400" dirty="0"/>
            </a:p>
            <a:p>
              <a:r>
                <a:rPr lang="es-ES" sz="1400" dirty="0"/>
                <a:t>-     Implementar sonidos ambiente, sonidos de eventos.</a:t>
              </a:r>
            </a:p>
            <a:p>
              <a:pPr marL="285750" indent="-285750">
                <a:buFontTx/>
                <a:buChar char="-"/>
              </a:pPr>
              <a:endParaRPr lang="es-ES" sz="1400" dirty="0"/>
            </a:p>
            <a:p>
              <a:pPr marL="285750" indent="-285750">
                <a:buFontTx/>
                <a:buChar char="-"/>
              </a:pPr>
              <a:r>
                <a:rPr lang="es-ES" sz="1400" dirty="0"/>
                <a:t>Equilibrar dificultad de puzles y/o añadir más</a:t>
              </a:r>
            </a:p>
            <a:p>
              <a:pPr marL="285750" indent="-285750">
                <a:buFontTx/>
                <a:buChar char="-"/>
              </a:pPr>
              <a:endParaRPr lang="es-ES" sz="1400" dirty="0"/>
            </a:p>
            <a:p>
              <a:pPr marL="285750" indent="-285750">
                <a:buFontTx/>
                <a:buChar char="-"/>
              </a:pPr>
              <a:r>
                <a:rPr lang="es-ES" sz="1400" dirty="0"/>
                <a:t>Reparar detalles que no nos convencen</a:t>
              </a:r>
            </a:p>
            <a:p>
              <a:pPr marL="285750" indent="-285750">
                <a:buFontTx/>
                <a:buChar char="-"/>
              </a:pPr>
              <a:endParaRPr lang="es-ES" sz="1400" dirty="0"/>
            </a:p>
            <a:p>
              <a:pPr marL="285750" indent="-285750">
                <a:buFontTx/>
                <a:buChar char="-"/>
              </a:pPr>
              <a:r>
                <a:rPr lang="es-ES" sz="1400" dirty="0"/>
                <a:t>Implementar historia usando </a:t>
              </a:r>
              <a:r>
                <a:rPr lang="es-ES" sz="1400" dirty="0" err="1"/>
                <a:t>NPC’s</a:t>
              </a:r>
              <a:r>
                <a:rPr lang="es-ES" sz="1400" dirty="0"/>
                <a:t> y un sistema de diálogos ya implementado</a:t>
              </a:r>
            </a:p>
            <a:p>
              <a:endParaRPr lang="es-ES" sz="1400" dirty="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7B79EDBB-0690-4DAB-81BC-1C25D6E3F59B}"/>
                </a:ext>
              </a:extLst>
            </p:cNvPr>
            <p:cNvSpPr txBox="1"/>
            <p:nvPr/>
          </p:nvSpPr>
          <p:spPr>
            <a:xfrm>
              <a:off x="4910665" y="4539946"/>
              <a:ext cx="4203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sz="1400" dirty="0"/>
                <a:t>Implementar un sistema de daño No-</a:t>
              </a:r>
              <a:r>
                <a:rPr lang="es-ES" sz="1400" dirty="0" err="1"/>
                <a:t>PermaDeath</a:t>
              </a:r>
              <a:endParaRPr lang="es-ES" sz="1400" dirty="0"/>
            </a:p>
            <a:p>
              <a:endParaRPr lang="es-ES" sz="1400" dirty="0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EB484A8F-0E81-42D0-927E-2A4488F4FC5D}"/>
                </a:ext>
              </a:extLst>
            </p:cNvPr>
            <p:cNvSpPr txBox="1"/>
            <p:nvPr/>
          </p:nvSpPr>
          <p:spPr>
            <a:xfrm>
              <a:off x="4910664" y="5127109"/>
              <a:ext cx="66470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s-ES" sz="1400" dirty="0"/>
                <a:t>Implementar animaciones de boses, sistema de patrón de ataques.</a:t>
              </a:r>
            </a:p>
            <a:p>
              <a:endParaRPr lang="es-E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644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5E24F8F-D9B0-42FB-9650-DF38A8AB91C7}"/>
              </a:ext>
            </a:extLst>
          </p:cNvPr>
          <p:cNvSpPr/>
          <p:nvPr/>
        </p:nvSpPr>
        <p:spPr>
          <a:xfrm>
            <a:off x="86281" y="5994157"/>
            <a:ext cx="8448117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5D15B7-8B80-4D5E-ACEC-5FF74E6C65DF}"/>
              </a:ext>
            </a:extLst>
          </p:cNvPr>
          <p:cNvGrpSpPr/>
          <p:nvPr/>
        </p:nvGrpSpPr>
        <p:grpSpPr>
          <a:xfrm>
            <a:off x="3158886" y="260197"/>
            <a:ext cx="6132848" cy="386348"/>
            <a:chOff x="3569959" y="811072"/>
            <a:chExt cx="6132848" cy="9738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485D7A-58C5-496D-9244-26DDFA003662}"/>
                </a:ext>
              </a:extLst>
            </p:cNvPr>
            <p:cNvSpPr txBox="1"/>
            <p:nvPr/>
          </p:nvSpPr>
          <p:spPr>
            <a:xfrm>
              <a:off x="3569959" y="1138571"/>
              <a:ext cx="61328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4A8876-7F5F-471A-B40E-8AB504DCB768}"/>
                </a:ext>
              </a:extLst>
            </p:cNvPr>
            <p:cNvGrpSpPr/>
            <p:nvPr/>
          </p:nvGrpSpPr>
          <p:grpSpPr>
            <a:xfrm>
              <a:off x="5020269" y="811072"/>
              <a:ext cx="3232227" cy="307777"/>
              <a:chOff x="4472113" y="319593"/>
              <a:chExt cx="3232227" cy="30777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5FAC4B-00E5-4590-A1BE-A9282A7190A0}"/>
                  </a:ext>
                </a:extLst>
              </p:cNvPr>
              <p:cNvSpPr txBox="1"/>
              <p:nvPr userDrawn="1"/>
            </p:nvSpPr>
            <p:spPr>
              <a:xfrm>
                <a:off x="5587130" y="360666"/>
                <a:ext cx="100219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u="sng" spc="400" dirty="0">
                    <a:solidFill>
                      <a:schemeClr val="tx1"/>
                    </a:solidFill>
                    <a:latin typeface="+mj-lt"/>
                  </a:rPr>
                  <a:t>TRAILER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F74996-2499-4746-AA72-D4234F819144}"/>
                  </a:ext>
                </a:extLst>
              </p:cNvPr>
              <p:cNvSpPr txBox="1"/>
              <p:nvPr userDrawn="1"/>
            </p:nvSpPr>
            <p:spPr>
              <a:xfrm>
                <a:off x="4472113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-[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2AF2CD-0BCC-4E6E-BC6C-7A441D51FD5C}"/>
                  </a:ext>
                </a:extLst>
              </p:cNvPr>
              <p:cNvSpPr txBox="1"/>
              <p:nvPr userDrawn="1"/>
            </p:nvSpPr>
            <p:spPr>
              <a:xfrm>
                <a:off x="7279224" y="319593"/>
                <a:ext cx="4251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spc="400" dirty="0">
                    <a:solidFill>
                      <a:schemeClr val="tx1"/>
                    </a:solidFill>
                    <a:latin typeface="+mj-lt"/>
                  </a:rPr>
                  <a:t>]-</a:t>
                </a:r>
              </a:p>
            </p:txBody>
          </p:sp>
        </p:grpSp>
      </p:grpSp>
      <p:pic>
        <p:nvPicPr>
          <p:cNvPr id="12" name="Trailer">
            <a:hlinkClick r:id="" action="ppaction://media"/>
            <a:extLst>
              <a:ext uri="{FF2B5EF4-FFF2-40B4-BE49-F238E27FC236}">
                <a16:creationId xmlns:a16="http://schemas.microsoft.com/office/drawing/2014/main" id="{D77F53ED-28C4-49DA-9E0E-BB82F7187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6741" y="646545"/>
            <a:ext cx="10637137" cy="59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8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9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879597" y="1519091"/>
            <a:ext cx="8432799" cy="37623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10373" y="5005456"/>
            <a:ext cx="2571244" cy="582598"/>
            <a:chOff x="4810373" y="5005456"/>
            <a:chExt cx="2571244" cy="582598"/>
          </a:xfrm>
        </p:grpSpPr>
        <p:sp>
          <p:nvSpPr>
            <p:cNvPr id="16" name="Rectangle 15"/>
            <p:cNvSpPr/>
            <p:nvPr/>
          </p:nvSpPr>
          <p:spPr>
            <a:xfrm>
              <a:off x="4810373" y="5005456"/>
              <a:ext cx="2571244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¿</a:t>
              </a:r>
              <a:r>
                <a:rPr lang="en-US" sz="1400" b="0" spc="400" dirty="0" err="1">
                  <a:solidFill>
                    <a:schemeClr val="bg1"/>
                  </a:solidFill>
                  <a:latin typeface="+mn-lt"/>
                </a:rPr>
                <a:t>Alguna</a:t>
              </a:r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 </a:t>
              </a:r>
              <a:r>
                <a:rPr lang="en-US" sz="1400" b="0" spc="400" dirty="0" err="1">
                  <a:solidFill>
                    <a:schemeClr val="bg1"/>
                  </a:solidFill>
                  <a:latin typeface="+mn-lt"/>
                </a:rPr>
                <a:t>pregunta</a:t>
              </a:r>
              <a:r>
                <a:rPr lang="en-US" sz="1400" b="0" spc="400" dirty="0">
                  <a:solidFill>
                    <a:schemeClr val="bg1"/>
                  </a:solidFill>
                  <a:latin typeface="+mn-lt"/>
                </a:rPr>
                <a:t>?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888980" y="2739054"/>
            <a:ext cx="6414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 err="1">
                <a:latin typeface="Titillium" panose="00000500000000000000" pitchFamily="50" charset="0"/>
              </a:rPr>
              <a:t>Muchas</a:t>
            </a:r>
            <a:r>
              <a:rPr lang="en-US" sz="2800" spc="400" dirty="0">
                <a:latin typeface="Titillium" panose="00000500000000000000" pitchFamily="50" charset="0"/>
              </a:rPr>
              <a:t> gracias por </a:t>
            </a:r>
            <a:r>
              <a:rPr lang="en-US" sz="2800" spc="400" dirty="0" err="1">
                <a:latin typeface="Titillium" panose="00000500000000000000" pitchFamily="50" charset="0"/>
              </a:rPr>
              <a:t>escuchar</a:t>
            </a:r>
            <a:endParaRPr lang="en-US" sz="2800" spc="400" dirty="0">
              <a:latin typeface="Titillium" panose="000005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11BF4A-3574-4831-B4D2-FDC3D9BD4C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35" y="697475"/>
            <a:ext cx="808719" cy="808719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F917B57-86C5-421A-A006-5BF37ADA1DE8}"/>
              </a:ext>
            </a:extLst>
          </p:cNvPr>
          <p:cNvSpPr/>
          <p:nvPr/>
        </p:nvSpPr>
        <p:spPr>
          <a:xfrm>
            <a:off x="383458" y="6156101"/>
            <a:ext cx="7485534" cy="55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028" name="Picture 4" descr="Twitter Icon In Black Circle transparent PNG - StickPNG">
            <a:extLst>
              <a:ext uri="{FF2B5EF4-FFF2-40B4-BE49-F238E27FC236}">
                <a16:creationId xmlns:a16="http://schemas.microsoft.com/office/drawing/2014/main" id="{B28CA3D5-F448-4391-A0A8-C6E94DC5A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22" y="5490136"/>
            <a:ext cx="1120947" cy="112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234DE3-7815-4FE8-A52E-1C862717ED92}"/>
              </a:ext>
            </a:extLst>
          </p:cNvPr>
          <p:cNvSpPr txBox="1"/>
          <p:nvPr/>
        </p:nvSpPr>
        <p:spPr>
          <a:xfrm>
            <a:off x="1854028" y="5694436"/>
            <a:ext cx="552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Unamuno´s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solidFill>
                  <a:schemeClr val="bg1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Moustache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s-ES" dirty="0">
                <a:solidFill>
                  <a:srgbClr val="5B9BD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@Unamuno18375287</a:t>
            </a:r>
            <a:r>
              <a:rPr lang="es-ES" dirty="0">
                <a:solidFill>
                  <a:schemeClr val="bg1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92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251</Words>
  <Application>Microsoft Office PowerPoint</Application>
  <PresentationFormat>Panorámica</PresentationFormat>
  <Paragraphs>105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Arial</vt:lpstr>
      <vt:lpstr>Baskerville Old Face</vt:lpstr>
      <vt:lpstr>Calibri</vt:lpstr>
      <vt:lpstr>Lato Light</vt:lpstr>
      <vt:lpstr>Socialico</vt:lpstr>
      <vt:lpstr>Source Sans Pro</vt:lpstr>
      <vt:lpstr>Titillium</vt:lpstr>
      <vt:lpstr>Titillium Bd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Jose Daniel</cp:lastModifiedBy>
  <cp:revision>208</cp:revision>
  <dcterms:created xsi:type="dcterms:W3CDTF">2016-11-12T04:56:49Z</dcterms:created>
  <dcterms:modified xsi:type="dcterms:W3CDTF">2020-12-21T18:49:35Z</dcterms:modified>
  <cp:category/>
</cp:coreProperties>
</file>